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7"/>
    <p:restoredTop sz="95898"/>
  </p:normalViewPr>
  <p:slideViewPr>
    <p:cSldViewPr snapToGrid="0" snapToObjects="1">
      <p:cViewPr varScale="1">
        <p:scale>
          <a:sx n="82" d="100"/>
          <a:sy n="82" d="100"/>
        </p:scale>
        <p:origin x="557" y="72"/>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a:solidFill>
                  <a:schemeClr val="tx1"/>
                </a:solidFill>
                <a:latin typeface="Arial" charset="0"/>
                <a:ea typeface="Arial" charset="0"/>
                <a:cs typeface="Arial" charset="0"/>
              </a:rPr>
              <a:t>Data</a:t>
            </a:r>
            <a:r>
              <a:rPr lang="en-US" sz="2400" b="0" baseline="0" dirty="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64A-406B-933E-7436647CFC6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64A-406B-933E-7436647CFC6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64A-406B-933E-7436647CFC65}"/>
            </c:ext>
          </c:extLst>
        </c:ser>
        <c:dLbls>
          <c:showLegendKey val="0"/>
          <c:showVal val="0"/>
          <c:showCatName val="0"/>
          <c:showSerName val="0"/>
          <c:showPercent val="0"/>
          <c:showBubbleSize val="0"/>
        </c:dLbls>
        <c:gapWidth val="219"/>
        <c:overlap val="-27"/>
        <c:axId val="-2138177408"/>
        <c:axId val="2141207664"/>
      </c:barChart>
      <c:catAx>
        <c:axId val="-213817740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2141207664"/>
        <c:crosses val="autoZero"/>
        <c:auto val="1"/>
        <c:lblAlgn val="ctr"/>
        <c:lblOffset val="100"/>
        <c:noMultiLvlLbl val="0"/>
      </c:catAx>
      <c:valAx>
        <c:axId val="214120766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213817740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8/5/2020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8/5/2020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9" name="Picture 8">
            <a:extLst>
              <a:ext uri="{FF2B5EF4-FFF2-40B4-BE49-F238E27FC236}">
                <a16:creationId xmlns:a16="http://schemas.microsoft.com/office/drawing/2014/main" id="{5DB2B93E-2CAD-46EA-8860-C4AC1B84812F}"/>
              </a:ext>
            </a:extLst>
          </p:cNvPr>
          <p:cNvPicPr>
            <a:picLocks noChangeAspect="1"/>
          </p:cNvPicPr>
          <p:nvPr userDrawn="1"/>
        </p:nvPicPr>
        <p:blipFill>
          <a:blip r:embed="rId3"/>
          <a:stretch>
            <a:fillRect/>
          </a:stretch>
        </p:blipFill>
        <p:spPr>
          <a:xfrm>
            <a:off x="658370" y="5535562"/>
            <a:ext cx="3333338" cy="61750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4874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a:extLst>
              <a:ext uri="{FF2B5EF4-FFF2-40B4-BE49-F238E27FC236}">
                <a16:creationId xmlns:a16="http://schemas.microsoft.com/office/drawing/2014/main" id="{FCC1ED58-7627-4AE4-9F88-DA5E17ADBC27}"/>
              </a:ext>
            </a:extLst>
          </p:cNvPr>
          <p:cNvPicPr>
            <a:picLocks noChangeAspect="1"/>
          </p:cNvPicPr>
          <p:nvPr userDrawn="1"/>
        </p:nvPicPr>
        <p:blipFill>
          <a:blip r:embed="rId3"/>
          <a:stretch>
            <a:fillRect/>
          </a:stretch>
        </p:blipFill>
        <p:spPr>
          <a:xfrm>
            <a:off x="341847" y="110240"/>
            <a:ext cx="3333338" cy="617507"/>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6" name="Picture 5">
            <a:extLst>
              <a:ext uri="{FF2B5EF4-FFF2-40B4-BE49-F238E27FC236}">
                <a16:creationId xmlns:a16="http://schemas.microsoft.com/office/drawing/2014/main" id="{09050F2C-11A2-4A8F-87A9-F658E041FFE6}"/>
              </a:ext>
            </a:extLst>
          </p:cNvPr>
          <p:cNvPicPr>
            <a:picLocks noChangeAspect="1"/>
          </p:cNvPicPr>
          <p:nvPr userDrawn="1"/>
        </p:nvPicPr>
        <p:blipFill>
          <a:blip r:embed="rId3"/>
          <a:stretch>
            <a:fillRect/>
          </a:stretch>
        </p:blipFill>
        <p:spPr>
          <a:xfrm>
            <a:off x="341847" y="110240"/>
            <a:ext cx="3333338" cy="617507"/>
          </a:xfrm>
          <a:prstGeom prst="rect">
            <a:avLst/>
          </a:prstGeom>
        </p:spPr>
      </p:pic>
    </p:spTree>
    <p:extLst>
      <p:ext uri="{BB962C8B-B14F-4D97-AF65-F5344CB8AC3E}">
        <p14:creationId xmlns:p14="http://schemas.microsoft.com/office/powerpoint/2010/main" val="58641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4804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8727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a:extLst>
              <a:ext uri="{FF2B5EF4-FFF2-40B4-BE49-F238E27FC236}">
                <a16:creationId xmlns:a16="http://schemas.microsoft.com/office/drawing/2014/main" id="{2D9FDEB0-00BE-4CEF-B168-095A1DFD8C84}"/>
              </a:ext>
            </a:extLst>
          </p:cNvPr>
          <p:cNvPicPr>
            <a:picLocks noChangeAspect="1"/>
          </p:cNvPicPr>
          <p:nvPr userDrawn="1"/>
        </p:nvPicPr>
        <p:blipFill>
          <a:blip r:embed="rId14"/>
          <a:stretch>
            <a:fillRect/>
          </a:stretch>
        </p:blipFill>
        <p:spPr>
          <a:xfrm>
            <a:off x="341847" y="110240"/>
            <a:ext cx="3333338" cy="617507"/>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a:t>
            </a:r>
          </a:p>
        </p:txBody>
      </p:sp>
    </p:spTree>
    <p:extLst>
      <p:ext uri="{BB962C8B-B14F-4D97-AF65-F5344CB8AC3E}">
        <p14:creationId xmlns:p14="http://schemas.microsoft.com/office/powerpoint/2010/main" val="146182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1971337212"/>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a:t>Click to add title</a:t>
            </a:r>
          </a:p>
        </p:txBody>
      </p:sp>
      <p:sp>
        <p:nvSpPr>
          <p:cNvPr id="2" name="Text Placeholder 1"/>
          <p:cNvSpPr>
            <a:spLocks noGrp="1"/>
          </p:cNvSpPr>
          <p:nvPr>
            <p:ph type="body" idx="1"/>
          </p:nvPr>
        </p:nvSpPr>
        <p:spPr/>
        <p:txBody>
          <a:bodyPr/>
          <a:lstStyle/>
          <a:p>
            <a:pPr lvl="0"/>
            <a:r>
              <a:rPr lang="en-US" dirty="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and in aliquet nisl </a:t>
            </a:r>
            <a:br>
              <a:rPr lang="en-US" sz="1300" dirty="0">
                <a:solidFill>
                  <a:schemeClr val="bg1"/>
                </a:solidFill>
                <a:latin typeface="Arial" charset="0"/>
                <a:ea typeface="Arial" charset="0"/>
                <a:cs typeface="Arial" charset="0"/>
              </a:rPr>
            </a:br>
            <a:r>
              <a:rPr lang="en-US" sz="1300" dirty="0">
                <a:solidFill>
                  <a:schemeClr val="bg1"/>
                </a:solidFill>
                <a:latin typeface="Arial" charset="0"/>
                <a:ea typeface="Arial" charset="0"/>
                <a:cs typeface="Arial" charset="0"/>
              </a:rPr>
              <a:t>et umis varius.</a:t>
            </a:r>
          </a:p>
        </p:txBody>
      </p:sp>
    </p:spTree>
    <p:extLst>
      <p:ext uri="{BB962C8B-B14F-4D97-AF65-F5344CB8AC3E}">
        <p14:creationId xmlns:p14="http://schemas.microsoft.com/office/powerpoint/2010/main" val="2102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1</a:t>
            </a: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2</a:t>
            </a: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3</a:t>
            </a: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4</a:t>
            </a: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5</a:t>
            </a: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6</a:t>
            </a: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7</a:t>
            </a: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8</a:t>
            </a: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9</a:t>
            </a: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0</a:t>
            </a: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1</a:t>
            </a: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2</a:t>
            </a: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3</a:t>
            </a: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4</a:t>
            </a: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5</a:t>
            </a: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6</a:t>
            </a: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7</a:t>
            </a: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8</a:t>
            </a: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9</a:t>
            </a: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0</a:t>
            </a: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D</a:t>
            </a: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E</a:t>
            </a: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F</a:t>
            </a: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G</a:t>
            </a: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H</a:t>
            </a: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I</a:t>
            </a: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J</a:t>
            </a: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A</a:t>
            </a: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B</a:t>
            </a: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C</a:t>
            </a: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D</a:t>
            </a: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E</a:t>
            </a: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F</a:t>
            </a: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G</a:t>
            </a: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H</a:t>
            </a: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I</a:t>
            </a: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J</a:t>
            </a: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a:t>Copy and paste these graphic elements to give your presentation a touch of color. Only use the official UB brand color palette. For more information, please visit </a:t>
            </a:r>
            <a:r>
              <a:rPr lang="en-US" sz="1800" spc="-50" dirty="0">
                <a:solidFill>
                  <a:srgbClr val="828383"/>
                </a:solidFill>
                <a:hlinkClick r:id="rId2"/>
              </a:rPr>
              <a:t>www.buffalo.edu/brand/creative/color/color-palette</a:t>
            </a:r>
            <a:r>
              <a:rPr lang="en-US" sz="1800" spc="-50" dirty="0">
                <a:solidFill>
                  <a:srgbClr val="828383"/>
                </a:solidFill>
              </a:rPr>
              <a:t>.</a:t>
            </a: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a:t>Graphic elements</a:t>
            </a: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a:solidFill>
                  <a:schemeClr val="accent3"/>
                </a:solidFill>
                <a:latin typeface="Arial" charset="0"/>
                <a:ea typeface="Arial" charset="0"/>
                <a:cs typeface="Arial" charset="0"/>
              </a:rPr>
              <a:t>Note: </a:t>
            </a:r>
            <a:r>
              <a:rPr lang="en-US" sz="1300" dirty="0">
                <a:solidFill>
                  <a:schemeClr val="accent3"/>
                </a:solidFill>
                <a:latin typeface="Arial" charset="0"/>
                <a:ea typeface="Arial" charset="0"/>
                <a:cs typeface="Arial" charset="0"/>
              </a:rPr>
              <a:t>neque in dignissim, and quet nis et umis varius.</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and in aliquet nisl </a:t>
            </a:r>
            <a:br>
              <a:rPr lang="en-US" sz="1300" dirty="0">
                <a:solidFill>
                  <a:schemeClr val="bg1"/>
                </a:solidFill>
                <a:latin typeface="Arial" charset="0"/>
                <a:ea typeface="Arial" charset="0"/>
                <a:cs typeface="Arial" charset="0"/>
              </a:rPr>
            </a:br>
            <a:r>
              <a:rPr lang="en-US" sz="1300" dirty="0">
                <a:solidFill>
                  <a:schemeClr val="bg1"/>
                </a:solidFill>
                <a:latin typeface="Arial" charset="0"/>
                <a:ea typeface="Arial" charset="0"/>
                <a:cs typeface="Arial" charset="0"/>
              </a:rPr>
              <a:t>et umis varius.</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a:t>
            </a:r>
            <a:br>
              <a:rPr lang="en-US" dirty="0"/>
            </a:br>
            <a:r>
              <a:rPr lang="en-US" dirty="0"/>
              <a:t>Slide</a:t>
            </a:r>
          </a:p>
        </p:txBody>
      </p:sp>
      <p:sp>
        <p:nvSpPr>
          <p:cNvPr id="3" name="Subtitle 2"/>
          <p:cNvSpPr>
            <a:spLocks noGrp="1"/>
          </p:cNvSpPr>
          <p:nvPr>
            <p:ph type="subTitle" idx="1"/>
          </p:nvPr>
        </p:nvSpPr>
        <p:spPr/>
        <p:txBody>
          <a:bodyPr/>
          <a:lstStyle/>
          <a:p>
            <a:r>
              <a:rPr lang="en-US" dirty="0"/>
              <a:t>Section title</a:t>
            </a:r>
          </a:p>
        </p:txBody>
      </p:sp>
    </p:spTree>
    <p:extLst>
      <p:ext uri="{BB962C8B-B14F-4D97-AF65-F5344CB8AC3E}">
        <p14:creationId xmlns:p14="http://schemas.microsoft.com/office/powerpoint/2010/main" val="107618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a:hlinkClick r:id="rId3"/>
              </a:rPr>
              <a:t>ad litora torquent.</a:t>
            </a:r>
            <a:endParaRPr lang="en-US" dirty="0"/>
          </a:p>
        </p:txBody>
      </p:sp>
      <p:sp>
        <p:nvSpPr>
          <p:cNvPr id="3" name="Title 2"/>
          <p:cNvSpPr>
            <a:spLocks noGrp="1"/>
          </p:cNvSpPr>
          <p:nvPr>
            <p:ph type="title"/>
          </p:nvPr>
        </p:nvSpPr>
        <p:spPr/>
        <p:txBody>
          <a:bodyPr/>
          <a:lstStyle/>
          <a:p>
            <a:r>
              <a:rPr lang="en-US" dirty="0"/>
              <a:t>Click to edit title</a:t>
            </a:r>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a:solidFill>
                  <a:schemeClr val="accent3"/>
                </a:solidFill>
                <a:latin typeface="Arial" charset="0"/>
                <a:ea typeface="Arial" charset="0"/>
                <a:cs typeface="Arial" charset="0"/>
              </a:rPr>
              <a:t>Note: </a:t>
            </a:r>
            <a:r>
              <a:rPr lang="en-US" sz="1300" dirty="0">
                <a:solidFill>
                  <a:schemeClr val="accent3"/>
                </a:solidFill>
                <a:latin typeface="Arial" charset="0"/>
                <a:ea typeface="Arial" charset="0"/>
                <a:cs typeface="Arial" charset="0"/>
              </a:rPr>
              <a:t>neque in dignissim, and quet nis et umis varius.</a:t>
            </a:r>
          </a:p>
        </p:txBody>
      </p:sp>
    </p:spTree>
    <p:extLst>
      <p:ext uri="{BB962C8B-B14F-4D97-AF65-F5344CB8AC3E}">
        <p14:creationId xmlns:p14="http://schemas.microsoft.com/office/powerpoint/2010/main" val="43815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p>
        </p:txBody>
      </p:sp>
      <p:sp>
        <p:nvSpPr>
          <p:cNvPr id="3" name="Text Placeholder 2"/>
          <p:cNvSpPr>
            <a:spLocks noGrp="1"/>
          </p:cNvSpPr>
          <p:nvPr>
            <p:ph type="body" idx="11"/>
          </p:nvPr>
        </p:nvSpPr>
        <p:spPr/>
        <p:txBody>
          <a:bodyPr/>
          <a:lstStyle/>
          <a:p>
            <a:pPr lvl="0"/>
            <a:r>
              <a:rPr lang="en-US" dirty="0"/>
              <a:t>Etiam molestie velit vitae dolor and a euismod, sit amet finibus risus mattis. In ornare convallis velit vitae cursus. Integer egestas sit amet mi vehicula sollicitudin. Pellentesque habitant a malesuada fames ac turpis.</a:t>
            </a:r>
          </a:p>
        </p:txBody>
      </p:sp>
      <p:sp>
        <p:nvSpPr>
          <p:cNvPr id="4" name="Title 3"/>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193888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amet, consectetur adipiscing elit.</a:t>
            </a:r>
          </a:p>
          <a:p>
            <a:r>
              <a:rPr lang="en-US" dirty="0"/>
              <a:t>Quisque ac orci in and turpis and dapibus sagittis.</a:t>
            </a:r>
          </a:p>
          <a:p>
            <a:r>
              <a:rPr lang="en-US" dirty="0"/>
              <a:t>Donec vitae justo et neque mollis un consectetur.</a:t>
            </a:r>
          </a:p>
          <a:p>
            <a:r>
              <a:rPr lang="en-US" dirty="0"/>
              <a:t>Etiam aliquet ex sed bibendum et consequat.</a:t>
            </a:r>
          </a:p>
          <a:p>
            <a:r>
              <a:rPr lang="en-US" dirty="0"/>
              <a:t>Cras lacinia est ac elit dignissim varius.</a:t>
            </a:r>
          </a:p>
          <a:p>
            <a:r>
              <a:rPr lang="en-US" dirty="0"/>
              <a:t>Duis sit amet odio facilisis turpis elit placerat.</a:t>
            </a:r>
          </a:p>
          <a:p>
            <a:r>
              <a:rPr lang="en-US" dirty="0"/>
              <a:t>Justo et neque odio facilisis turpis placerat.</a:t>
            </a:r>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level</a:t>
            </a:r>
          </a:p>
        </p:txBody>
      </p:sp>
    </p:spTree>
    <p:extLst>
      <p:ext uri="{BB962C8B-B14F-4D97-AF65-F5344CB8AC3E}">
        <p14:creationId xmlns:p14="http://schemas.microsoft.com/office/powerpoint/2010/main" val="172898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a:t>Click to edit title</a:t>
            </a:r>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a:solidFill>
                  <a:schemeClr val="accent3"/>
                </a:solidFill>
                <a:latin typeface="Arial" charset="0"/>
                <a:ea typeface="Arial" charset="0"/>
                <a:cs typeface="Arial" charset="0"/>
              </a:rPr>
              <a:t>Note: </a:t>
            </a:r>
            <a:r>
              <a:rPr lang="en-US" sz="1300" b="0" dirty="0">
                <a:solidFill>
                  <a:schemeClr val="accent3"/>
                </a:solidFill>
                <a:latin typeface="Arial" charset="0"/>
                <a:ea typeface="Arial" charset="0"/>
                <a:cs typeface="Arial" charset="0"/>
              </a:rPr>
              <a:t>neque digni and in aliquet nisl </a:t>
            </a:r>
            <a:br>
              <a:rPr lang="en-US" sz="1300" b="0" dirty="0">
                <a:solidFill>
                  <a:schemeClr val="accent3"/>
                </a:solidFill>
                <a:latin typeface="Arial" charset="0"/>
                <a:ea typeface="Arial" charset="0"/>
                <a:cs typeface="Arial" charset="0"/>
              </a:rPr>
            </a:br>
            <a:r>
              <a:rPr lang="en-US" sz="1300" b="0" dirty="0">
                <a:solidFill>
                  <a:schemeClr val="accent3"/>
                </a:solidFill>
                <a:latin typeface="Arial" charset="0"/>
                <a:ea typeface="Arial" charset="0"/>
                <a:cs typeface="Arial" charset="0"/>
              </a:rPr>
              <a:t>et a</a:t>
            </a:r>
            <a:r>
              <a:rPr lang="en-US" sz="1300" b="0" baseline="0" dirty="0">
                <a:solidFill>
                  <a:schemeClr val="accent3"/>
                </a:solidFill>
                <a:latin typeface="Arial" charset="0"/>
                <a:ea typeface="Arial" charset="0"/>
                <a:cs typeface="Arial" charset="0"/>
              </a:rPr>
              <a:t> </a:t>
            </a:r>
            <a:r>
              <a:rPr lang="en-US" sz="1300" b="0" dirty="0">
                <a:solidFill>
                  <a:schemeClr val="accent3"/>
                </a:solidFill>
                <a:latin typeface="Arial" charset="0"/>
                <a:ea typeface="Arial" charset="0"/>
                <a:cs typeface="Arial" charset="0"/>
              </a:rPr>
              <a:t>umis varius.</a:t>
            </a:r>
          </a:p>
        </p:txBody>
      </p:sp>
    </p:spTree>
    <p:extLst>
      <p:ext uri="{BB962C8B-B14F-4D97-AF65-F5344CB8AC3E}">
        <p14:creationId xmlns:p14="http://schemas.microsoft.com/office/powerpoint/2010/main" val="100982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a:t>Click to edit title</a:t>
            </a:r>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a:solidFill>
                  <a:schemeClr val="accent3"/>
                </a:solidFill>
                <a:latin typeface="Arial" charset="0"/>
                <a:ea typeface="Arial" charset="0"/>
                <a:cs typeface="Arial" charset="0"/>
              </a:rPr>
              <a:t>Note: </a:t>
            </a:r>
            <a:r>
              <a:rPr lang="en-US" sz="1300" dirty="0">
                <a:solidFill>
                  <a:schemeClr val="accent3"/>
                </a:solidFill>
                <a:latin typeface="Arial" charset="0"/>
                <a:ea typeface="Arial" charset="0"/>
                <a:cs typeface="Arial" charset="0"/>
              </a:rPr>
              <a:t>neque in dignissim, and quet nis et umis varius.</a:t>
            </a:r>
          </a:p>
        </p:txBody>
      </p:sp>
    </p:spTree>
    <p:extLst>
      <p:ext uri="{BB962C8B-B14F-4D97-AF65-F5344CB8AC3E}">
        <p14:creationId xmlns:p14="http://schemas.microsoft.com/office/powerpoint/2010/main" val="81423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a:solidFill>
                  <a:schemeClr val="bg1"/>
                </a:solidFill>
                <a:latin typeface="Arial" charset="0"/>
                <a:ea typeface="Arial" charset="0"/>
                <a:cs typeface="Arial" charset="0"/>
              </a:rPr>
              <a:t>Note: </a:t>
            </a:r>
            <a:r>
              <a:rPr lang="en-US" sz="1300" b="0" dirty="0">
                <a:solidFill>
                  <a:schemeClr val="bg1"/>
                </a:solidFill>
                <a:latin typeface="Arial" charset="0"/>
                <a:ea typeface="Arial" charset="0"/>
                <a:cs typeface="Arial" charset="0"/>
              </a:rPr>
              <a:t>neque digni and in aliquet nisl </a:t>
            </a:r>
            <a:br>
              <a:rPr lang="en-US" sz="1300" b="0" dirty="0">
                <a:solidFill>
                  <a:schemeClr val="bg1"/>
                </a:solidFill>
                <a:latin typeface="Arial" charset="0"/>
                <a:ea typeface="Arial" charset="0"/>
                <a:cs typeface="Arial" charset="0"/>
              </a:rPr>
            </a:br>
            <a:r>
              <a:rPr lang="en-US" sz="1300" b="0" dirty="0">
                <a:solidFill>
                  <a:schemeClr val="bg1"/>
                </a:solidFill>
                <a:latin typeface="Arial" charset="0"/>
                <a:ea typeface="Arial" charset="0"/>
                <a:cs typeface="Arial" charset="0"/>
              </a:rPr>
              <a:t>et a</a:t>
            </a:r>
            <a:r>
              <a:rPr lang="en-US" sz="1300" b="0" baseline="0" dirty="0">
                <a:solidFill>
                  <a:schemeClr val="bg1"/>
                </a:solidFill>
                <a:latin typeface="Arial" charset="0"/>
                <a:ea typeface="Arial" charset="0"/>
                <a:cs typeface="Arial" charset="0"/>
              </a:rPr>
              <a:t> </a:t>
            </a:r>
            <a:r>
              <a:rPr lang="en-US" sz="1300" b="0" dirty="0">
                <a:solidFill>
                  <a:schemeClr val="bg1"/>
                </a:solidFill>
                <a:latin typeface="Arial" charset="0"/>
                <a:ea typeface="Arial" charset="0"/>
                <a:cs typeface="Arial" charset="0"/>
              </a:rPr>
              <a:t>umis varius.</a:t>
            </a: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1775</TotalTime>
  <Words>618</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Holly Evert</cp:lastModifiedBy>
  <cp:revision>191</cp:revision>
  <cp:lastPrinted>2015-10-19T19:01:41Z</cp:lastPrinted>
  <dcterms:created xsi:type="dcterms:W3CDTF">2016-06-28T14:05:07Z</dcterms:created>
  <dcterms:modified xsi:type="dcterms:W3CDTF">2020-08-05T17:11:13Z</dcterms:modified>
  <cp:category/>
</cp:coreProperties>
</file>